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60" r:id="rId5"/>
    <p:sldId id="257" r:id="rId6"/>
    <p:sldId id="258" r:id="rId7"/>
    <p:sldId id="259" r:id="rId8"/>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8" d="100"/>
          <a:sy n="108" d="100"/>
        </p:scale>
        <p:origin x="65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F9A71-9047-92BE-6B39-7790FB5C31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o-RO"/>
          </a:p>
        </p:txBody>
      </p:sp>
      <p:sp>
        <p:nvSpPr>
          <p:cNvPr id="3" name="Subtitle 2">
            <a:extLst>
              <a:ext uri="{FF2B5EF4-FFF2-40B4-BE49-F238E27FC236}">
                <a16:creationId xmlns:a16="http://schemas.microsoft.com/office/drawing/2014/main" id="{D595B941-3A0B-EE0C-5CA1-000045E94E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o-RO"/>
          </a:p>
        </p:txBody>
      </p:sp>
      <p:sp>
        <p:nvSpPr>
          <p:cNvPr id="4" name="Date Placeholder 3">
            <a:extLst>
              <a:ext uri="{FF2B5EF4-FFF2-40B4-BE49-F238E27FC236}">
                <a16:creationId xmlns:a16="http://schemas.microsoft.com/office/drawing/2014/main" id="{3BF8D1C1-7D48-8EA7-27F8-FFDC257EB75F}"/>
              </a:ext>
            </a:extLst>
          </p:cNvPr>
          <p:cNvSpPr>
            <a:spLocks noGrp="1"/>
          </p:cNvSpPr>
          <p:nvPr>
            <p:ph type="dt" sz="half" idx="10"/>
          </p:nvPr>
        </p:nvSpPr>
        <p:spPr/>
        <p:txBody>
          <a:bodyPr/>
          <a:lstStyle/>
          <a:p>
            <a:fld id="{FB81704A-520B-4CEC-83FE-5850123E292B}" type="datetimeFigureOut">
              <a:rPr lang="ro-RO" smtClean="0"/>
              <a:t>03.02.2026</a:t>
            </a:fld>
            <a:endParaRPr lang="ro-RO"/>
          </a:p>
        </p:txBody>
      </p:sp>
      <p:sp>
        <p:nvSpPr>
          <p:cNvPr id="5" name="Footer Placeholder 4">
            <a:extLst>
              <a:ext uri="{FF2B5EF4-FFF2-40B4-BE49-F238E27FC236}">
                <a16:creationId xmlns:a16="http://schemas.microsoft.com/office/drawing/2014/main" id="{0823C256-1CB6-8C7D-8D4A-0ED836CA329C}"/>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328AB830-81AD-3C00-C1D0-6FBB8E4FA0BA}"/>
              </a:ext>
            </a:extLst>
          </p:cNvPr>
          <p:cNvSpPr>
            <a:spLocks noGrp="1"/>
          </p:cNvSpPr>
          <p:nvPr>
            <p:ph type="sldNum" sz="quarter" idx="12"/>
          </p:nvPr>
        </p:nvSpPr>
        <p:spPr/>
        <p:txBody>
          <a:bodyPr/>
          <a:lstStyle/>
          <a:p>
            <a:fld id="{CC67E07F-B452-42F1-B668-15BA3D343E70}" type="slidenum">
              <a:rPr lang="ro-RO" smtClean="0"/>
              <a:t>‹#›</a:t>
            </a:fld>
            <a:endParaRPr lang="ro-RO"/>
          </a:p>
        </p:txBody>
      </p:sp>
    </p:spTree>
    <p:extLst>
      <p:ext uri="{BB962C8B-B14F-4D97-AF65-F5344CB8AC3E}">
        <p14:creationId xmlns:p14="http://schemas.microsoft.com/office/powerpoint/2010/main" val="3233968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E38AE-AA8A-3103-105A-7C7413427670}"/>
              </a:ext>
            </a:extLst>
          </p:cNvPr>
          <p:cNvSpPr>
            <a:spLocks noGrp="1"/>
          </p:cNvSpPr>
          <p:nvPr>
            <p:ph type="title"/>
          </p:nvPr>
        </p:nvSpPr>
        <p:spPr/>
        <p:txBody>
          <a:bodyPr/>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AA07B8C8-D3EE-6A00-2D00-F334DBAB04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213C8F89-D995-B252-FC3B-D5919E8E543C}"/>
              </a:ext>
            </a:extLst>
          </p:cNvPr>
          <p:cNvSpPr>
            <a:spLocks noGrp="1"/>
          </p:cNvSpPr>
          <p:nvPr>
            <p:ph type="dt" sz="half" idx="10"/>
          </p:nvPr>
        </p:nvSpPr>
        <p:spPr/>
        <p:txBody>
          <a:bodyPr/>
          <a:lstStyle/>
          <a:p>
            <a:fld id="{FB81704A-520B-4CEC-83FE-5850123E292B}" type="datetimeFigureOut">
              <a:rPr lang="ro-RO" smtClean="0"/>
              <a:t>03.02.2026</a:t>
            </a:fld>
            <a:endParaRPr lang="ro-RO"/>
          </a:p>
        </p:txBody>
      </p:sp>
      <p:sp>
        <p:nvSpPr>
          <p:cNvPr id="5" name="Footer Placeholder 4">
            <a:extLst>
              <a:ext uri="{FF2B5EF4-FFF2-40B4-BE49-F238E27FC236}">
                <a16:creationId xmlns:a16="http://schemas.microsoft.com/office/drawing/2014/main" id="{8E35D5A8-62F4-424F-A777-6A1809B76E44}"/>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8BE08861-CF6B-5436-879F-B56002A3ECD5}"/>
              </a:ext>
            </a:extLst>
          </p:cNvPr>
          <p:cNvSpPr>
            <a:spLocks noGrp="1"/>
          </p:cNvSpPr>
          <p:nvPr>
            <p:ph type="sldNum" sz="quarter" idx="12"/>
          </p:nvPr>
        </p:nvSpPr>
        <p:spPr/>
        <p:txBody>
          <a:bodyPr/>
          <a:lstStyle/>
          <a:p>
            <a:fld id="{CC67E07F-B452-42F1-B668-15BA3D343E70}" type="slidenum">
              <a:rPr lang="ro-RO" smtClean="0"/>
              <a:t>‹#›</a:t>
            </a:fld>
            <a:endParaRPr lang="ro-RO"/>
          </a:p>
        </p:txBody>
      </p:sp>
    </p:spTree>
    <p:extLst>
      <p:ext uri="{BB962C8B-B14F-4D97-AF65-F5344CB8AC3E}">
        <p14:creationId xmlns:p14="http://schemas.microsoft.com/office/powerpoint/2010/main" val="3859983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856208-E6A5-6493-DF7A-A5779B9E4E9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8E4BA769-086D-131A-A453-1F67225FAA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4FC055C4-2C90-CA7F-1353-7AE83E49C205}"/>
              </a:ext>
            </a:extLst>
          </p:cNvPr>
          <p:cNvSpPr>
            <a:spLocks noGrp="1"/>
          </p:cNvSpPr>
          <p:nvPr>
            <p:ph type="dt" sz="half" idx="10"/>
          </p:nvPr>
        </p:nvSpPr>
        <p:spPr/>
        <p:txBody>
          <a:bodyPr/>
          <a:lstStyle/>
          <a:p>
            <a:fld id="{FB81704A-520B-4CEC-83FE-5850123E292B}" type="datetimeFigureOut">
              <a:rPr lang="ro-RO" smtClean="0"/>
              <a:t>03.02.2026</a:t>
            </a:fld>
            <a:endParaRPr lang="ro-RO"/>
          </a:p>
        </p:txBody>
      </p:sp>
      <p:sp>
        <p:nvSpPr>
          <p:cNvPr id="5" name="Footer Placeholder 4">
            <a:extLst>
              <a:ext uri="{FF2B5EF4-FFF2-40B4-BE49-F238E27FC236}">
                <a16:creationId xmlns:a16="http://schemas.microsoft.com/office/drawing/2014/main" id="{BE0BBF59-CA99-EF4B-DEAD-1E04861A62BD}"/>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531D30AA-E4ED-B822-A056-61AC01F012AB}"/>
              </a:ext>
            </a:extLst>
          </p:cNvPr>
          <p:cNvSpPr>
            <a:spLocks noGrp="1"/>
          </p:cNvSpPr>
          <p:nvPr>
            <p:ph type="sldNum" sz="quarter" idx="12"/>
          </p:nvPr>
        </p:nvSpPr>
        <p:spPr/>
        <p:txBody>
          <a:bodyPr/>
          <a:lstStyle/>
          <a:p>
            <a:fld id="{CC67E07F-B452-42F1-B668-15BA3D343E70}" type="slidenum">
              <a:rPr lang="ro-RO" smtClean="0"/>
              <a:t>‹#›</a:t>
            </a:fld>
            <a:endParaRPr lang="ro-RO"/>
          </a:p>
        </p:txBody>
      </p:sp>
    </p:spTree>
    <p:extLst>
      <p:ext uri="{BB962C8B-B14F-4D97-AF65-F5344CB8AC3E}">
        <p14:creationId xmlns:p14="http://schemas.microsoft.com/office/powerpoint/2010/main" val="3074510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2A1A3-2374-5D5D-2348-3FF2D4CD7459}"/>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49A8FCA4-C27F-7F2F-0078-0AE8BDE19F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C33B74F0-BCCD-A47F-7D78-4B4D37D57DED}"/>
              </a:ext>
            </a:extLst>
          </p:cNvPr>
          <p:cNvSpPr>
            <a:spLocks noGrp="1"/>
          </p:cNvSpPr>
          <p:nvPr>
            <p:ph type="dt" sz="half" idx="10"/>
          </p:nvPr>
        </p:nvSpPr>
        <p:spPr/>
        <p:txBody>
          <a:bodyPr/>
          <a:lstStyle/>
          <a:p>
            <a:fld id="{FB81704A-520B-4CEC-83FE-5850123E292B}" type="datetimeFigureOut">
              <a:rPr lang="ro-RO" smtClean="0"/>
              <a:t>03.02.2026</a:t>
            </a:fld>
            <a:endParaRPr lang="ro-RO"/>
          </a:p>
        </p:txBody>
      </p:sp>
      <p:sp>
        <p:nvSpPr>
          <p:cNvPr id="5" name="Footer Placeholder 4">
            <a:extLst>
              <a:ext uri="{FF2B5EF4-FFF2-40B4-BE49-F238E27FC236}">
                <a16:creationId xmlns:a16="http://schemas.microsoft.com/office/drawing/2014/main" id="{057E25AE-A3A0-DEFA-B97A-14EF35E2C89F}"/>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7DCBCB54-2C4F-45FF-8980-EEAFCD4BF974}"/>
              </a:ext>
            </a:extLst>
          </p:cNvPr>
          <p:cNvSpPr>
            <a:spLocks noGrp="1"/>
          </p:cNvSpPr>
          <p:nvPr>
            <p:ph type="sldNum" sz="quarter" idx="12"/>
          </p:nvPr>
        </p:nvSpPr>
        <p:spPr/>
        <p:txBody>
          <a:bodyPr/>
          <a:lstStyle/>
          <a:p>
            <a:fld id="{CC67E07F-B452-42F1-B668-15BA3D343E70}" type="slidenum">
              <a:rPr lang="ro-RO" smtClean="0"/>
              <a:t>‹#›</a:t>
            </a:fld>
            <a:endParaRPr lang="ro-RO"/>
          </a:p>
        </p:txBody>
      </p:sp>
    </p:spTree>
    <p:extLst>
      <p:ext uri="{BB962C8B-B14F-4D97-AF65-F5344CB8AC3E}">
        <p14:creationId xmlns:p14="http://schemas.microsoft.com/office/powerpoint/2010/main" val="3131424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00B6B-1BD6-270C-60CF-03AF52E0E6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o-RO"/>
          </a:p>
        </p:txBody>
      </p:sp>
      <p:sp>
        <p:nvSpPr>
          <p:cNvPr id="3" name="Text Placeholder 2">
            <a:extLst>
              <a:ext uri="{FF2B5EF4-FFF2-40B4-BE49-F238E27FC236}">
                <a16:creationId xmlns:a16="http://schemas.microsoft.com/office/drawing/2014/main" id="{5F7C73C3-6259-080F-9E15-50B2F7F32A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B73E5B-12A6-9C89-6E44-D207CD5454A8}"/>
              </a:ext>
            </a:extLst>
          </p:cNvPr>
          <p:cNvSpPr>
            <a:spLocks noGrp="1"/>
          </p:cNvSpPr>
          <p:nvPr>
            <p:ph type="dt" sz="half" idx="10"/>
          </p:nvPr>
        </p:nvSpPr>
        <p:spPr/>
        <p:txBody>
          <a:bodyPr/>
          <a:lstStyle/>
          <a:p>
            <a:fld id="{FB81704A-520B-4CEC-83FE-5850123E292B}" type="datetimeFigureOut">
              <a:rPr lang="ro-RO" smtClean="0"/>
              <a:t>03.02.2026</a:t>
            </a:fld>
            <a:endParaRPr lang="ro-RO"/>
          </a:p>
        </p:txBody>
      </p:sp>
      <p:sp>
        <p:nvSpPr>
          <p:cNvPr id="5" name="Footer Placeholder 4">
            <a:extLst>
              <a:ext uri="{FF2B5EF4-FFF2-40B4-BE49-F238E27FC236}">
                <a16:creationId xmlns:a16="http://schemas.microsoft.com/office/drawing/2014/main" id="{426D8FA0-3099-4A09-EAFD-C7BB1A8EDCB4}"/>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EC4AE885-01CF-56BB-34C7-50945F498ABD}"/>
              </a:ext>
            </a:extLst>
          </p:cNvPr>
          <p:cNvSpPr>
            <a:spLocks noGrp="1"/>
          </p:cNvSpPr>
          <p:nvPr>
            <p:ph type="sldNum" sz="quarter" idx="12"/>
          </p:nvPr>
        </p:nvSpPr>
        <p:spPr/>
        <p:txBody>
          <a:bodyPr/>
          <a:lstStyle/>
          <a:p>
            <a:fld id="{CC67E07F-B452-42F1-B668-15BA3D343E70}" type="slidenum">
              <a:rPr lang="ro-RO" smtClean="0"/>
              <a:t>‹#›</a:t>
            </a:fld>
            <a:endParaRPr lang="ro-RO"/>
          </a:p>
        </p:txBody>
      </p:sp>
    </p:spTree>
    <p:extLst>
      <p:ext uri="{BB962C8B-B14F-4D97-AF65-F5344CB8AC3E}">
        <p14:creationId xmlns:p14="http://schemas.microsoft.com/office/powerpoint/2010/main" val="1633378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DC15E-F811-A808-6F79-5BF696F43021}"/>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86A3826A-4D6B-C15B-2F46-80D33E8890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a:extLst>
              <a:ext uri="{FF2B5EF4-FFF2-40B4-BE49-F238E27FC236}">
                <a16:creationId xmlns:a16="http://schemas.microsoft.com/office/drawing/2014/main" id="{546725F0-AAC7-6428-27E6-D2822AB53A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a:extLst>
              <a:ext uri="{FF2B5EF4-FFF2-40B4-BE49-F238E27FC236}">
                <a16:creationId xmlns:a16="http://schemas.microsoft.com/office/drawing/2014/main" id="{A6A4451F-9464-6C2B-AAC2-30228EB40053}"/>
              </a:ext>
            </a:extLst>
          </p:cNvPr>
          <p:cNvSpPr>
            <a:spLocks noGrp="1"/>
          </p:cNvSpPr>
          <p:nvPr>
            <p:ph type="dt" sz="half" idx="10"/>
          </p:nvPr>
        </p:nvSpPr>
        <p:spPr/>
        <p:txBody>
          <a:bodyPr/>
          <a:lstStyle/>
          <a:p>
            <a:fld id="{FB81704A-520B-4CEC-83FE-5850123E292B}" type="datetimeFigureOut">
              <a:rPr lang="ro-RO" smtClean="0"/>
              <a:t>03.02.2026</a:t>
            </a:fld>
            <a:endParaRPr lang="ro-RO"/>
          </a:p>
        </p:txBody>
      </p:sp>
      <p:sp>
        <p:nvSpPr>
          <p:cNvPr id="6" name="Footer Placeholder 5">
            <a:extLst>
              <a:ext uri="{FF2B5EF4-FFF2-40B4-BE49-F238E27FC236}">
                <a16:creationId xmlns:a16="http://schemas.microsoft.com/office/drawing/2014/main" id="{2CC2B14F-1AB7-CE39-70D4-14B83104C35B}"/>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D554E320-9885-C9DF-881C-6F3929802809}"/>
              </a:ext>
            </a:extLst>
          </p:cNvPr>
          <p:cNvSpPr>
            <a:spLocks noGrp="1"/>
          </p:cNvSpPr>
          <p:nvPr>
            <p:ph type="sldNum" sz="quarter" idx="12"/>
          </p:nvPr>
        </p:nvSpPr>
        <p:spPr/>
        <p:txBody>
          <a:bodyPr/>
          <a:lstStyle/>
          <a:p>
            <a:fld id="{CC67E07F-B452-42F1-B668-15BA3D343E70}" type="slidenum">
              <a:rPr lang="ro-RO" smtClean="0"/>
              <a:t>‹#›</a:t>
            </a:fld>
            <a:endParaRPr lang="ro-RO"/>
          </a:p>
        </p:txBody>
      </p:sp>
    </p:spTree>
    <p:extLst>
      <p:ext uri="{BB962C8B-B14F-4D97-AF65-F5344CB8AC3E}">
        <p14:creationId xmlns:p14="http://schemas.microsoft.com/office/powerpoint/2010/main" val="531892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3DB98-E886-2989-F63E-0840B8F98DD3}"/>
              </a:ext>
            </a:extLst>
          </p:cNvPr>
          <p:cNvSpPr>
            <a:spLocks noGrp="1"/>
          </p:cNvSpPr>
          <p:nvPr>
            <p:ph type="title"/>
          </p:nvPr>
        </p:nvSpPr>
        <p:spPr>
          <a:xfrm>
            <a:off x="839788" y="365125"/>
            <a:ext cx="10515600" cy="1325563"/>
          </a:xfrm>
        </p:spPr>
        <p:txBody>
          <a:bodyPr/>
          <a:lstStyle/>
          <a:p>
            <a:r>
              <a:rPr lang="en-US"/>
              <a:t>Click to edit Master title style</a:t>
            </a:r>
            <a:endParaRPr lang="ro-RO"/>
          </a:p>
        </p:txBody>
      </p:sp>
      <p:sp>
        <p:nvSpPr>
          <p:cNvPr id="3" name="Text Placeholder 2">
            <a:extLst>
              <a:ext uri="{FF2B5EF4-FFF2-40B4-BE49-F238E27FC236}">
                <a16:creationId xmlns:a16="http://schemas.microsoft.com/office/drawing/2014/main" id="{16BE40A0-05B7-1E7B-B519-ACF5C09187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2A1918-9930-4FFC-EFFB-25C8E71998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a:extLst>
              <a:ext uri="{FF2B5EF4-FFF2-40B4-BE49-F238E27FC236}">
                <a16:creationId xmlns:a16="http://schemas.microsoft.com/office/drawing/2014/main" id="{132AB156-4C02-DCC5-508B-8CDE5DB403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CCB100-C6ED-A7D8-21B0-C053F1D55A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a:extLst>
              <a:ext uri="{FF2B5EF4-FFF2-40B4-BE49-F238E27FC236}">
                <a16:creationId xmlns:a16="http://schemas.microsoft.com/office/drawing/2014/main" id="{3F6402CA-5780-F614-357C-F84F0A336B12}"/>
              </a:ext>
            </a:extLst>
          </p:cNvPr>
          <p:cNvSpPr>
            <a:spLocks noGrp="1"/>
          </p:cNvSpPr>
          <p:nvPr>
            <p:ph type="dt" sz="half" idx="10"/>
          </p:nvPr>
        </p:nvSpPr>
        <p:spPr/>
        <p:txBody>
          <a:bodyPr/>
          <a:lstStyle/>
          <a:p>
            <a:fld id="{FB81704A-520B-4CEC-83FE-5850123E292B}" type="datetimeFigureOut">
              <a:rPr lang="ro-RO" smtClean="0"/>
              <a:t>03.02.2026</a:t>
            </a:fld>
            <a:endParaRPr lang="ro-RO"/>
          </a:p>
        </p:txBody>
      </p:sp>
      <p:sp>
        <p:nvSpPr>
          <p:cNvPr id="8" name="Footer Placeholder 7">
            <a:extLst>
              <a:ext uri="{FF2B5EF4-FFF2-40B4-BE49-F238E27FC236}">
                <a16:creationId xmlns:a16="http://schemas.microsoft.com/office/drawing/2014/main" id="{E173A1E0-6CF5-49CA-C572-39698969E9DD}"/>
              </a:ext>
            </a:extLst>
          </p:cNvPr>
          <p:cNvSpPr>
            <a:spLocks noGrp="1"/>
          </p:cNvSpPr>
          <p:nvPr>
            <p:ph type="ftr" sz="quarter" idx="11"/>
          </p:nvPr>
        </p:nvSpPr>
        <p:spPr/>
        <p:txBody>
          <a:bodyPr/>
          <a:lstStyle/>
          <a:p>
            <a:endParaRPr lang="ro-RO"/>
          </a:p>
        </p:txBody>
      </p:sp>
      <p:sp>
        <p:nvSpPr>
          <p:cNvPr id="9" name="Slide Number Placeholder 8">
            <a:extLst>
              <a:ext uri="{FF2B5EF4-FFF2-40B4-BE49-F238E27FC236}">
                <a16:creationId xmlns:a16="http://schemas.microsoft.com/office/drawing/2014/main" id="{FB244DD2-1CCA-4781-16EF-3DAEFE1E2DAC}"/>
              </a:ext>
            </a:extLst>
          </p:cNvPr>
          <p:cNvSpPr>
            <a:spLocks noGrp="1"/>
          </p:cNvSpPr>
          <p:nvPr>
            <p:ph type="sldNum" sz="quarter" idx="12"/>
          </p:nvPr>
        </p:nvSpPr>
        <p:spPr/>
        <p:txBody>
          <a:bodyPr/>
          <a:lstStyle/>
          <a:p>
            <a:fld id="{CC67E07F-B452-42F1-B668-15BA3D343E70}" type="slidenum">
              <a:rPr lang="ro-RO" smtClean="0"/>
              <a:t>‹#›</a:t>
            </a:fld>
            <a:endParaRPr lang="ro-RO"/>
          </a:p>
        </p:txBody>
      </p:sp>
    </p:spTree>
    <p:extLst>
      <p:ext uri="{BB962C8B-B14F-4D97-AF65-F5344CB8AC3E}">
        <p14:creationId xmlns:p14="http://schemas.microsoft.com/office/powerpoint/2010/main" val="4133529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20B82-2A2F-C0D3-5658-8AD196B3365D}"/>
              </a:ext>
            </a:extLst>
          </p:cNvPr>
          <p:cNvSpPr>
            <a:spLocks noGrp="1"/>
          </p:cNvSpPr>
          <p:nvPr>
            <p:ph type="title"/>
          </p:nvPr>
        </p:nvSpPr>
        <p:spPr/>
        <p:txBody>
          <a:bodyPr/>
          <a:lstStyle/>
          <a:p>
            <a:r>
              <a:rPr lang="en-US"/>
              <a:t>Click to edit Master title style</a:t>
            </a:r>
            <a:endParaRPr lang="ro-RO"/>
          </a:p>
        </p:txBody>
      </p:sp>
      <p:sp>
        <p:nvSpPr>
          <p:cNvPr id="3" name="Date Placeholder 2">
            <a:extLst>
              <a:ext uri="{FF2B5EF4-FFF2-40B4-BE49-F238E27FC236}">
                <a16:creationId xmlns:a16="http://schemas.microsoft.com/office/drawing/2014/main" id="{8BE2A8BF-D1AD-C2BD-64A6-F34ECE6ED234}"/>
              </a:ext>
            </a:extLst>
          </p:cNvPr>
          <p:cNvSpPr>
            <a:spLocks noGrp="1"/>
          </p:cNvSpPr>
          <p:nvPr>
            <p:ph type="dt" sz="half" idx="10"/>
          </p:nvPr>
        </p:nvSpPr>
        <p:spPr/>
        <p:txBody>
          <a:bodyPr/>
          <a:lstStyle/>
          <a:p>
            <a:fld id="{FB81704A-520B-4CEC-83FE-5850123E292B}" type="datetimeFigureOut">
              <a:rPr lang="ro-RO" smtClean="0"/>
              <a:t>03.02.2026</a:t>
            </a:fld>
            <a:endParaRPr lang="ro-RO"/>
          </a:p>
        </p:txBody>
      </p:sp>
      <p:sp>
        <p:nvSpPr>
          <p:cNvPr id="4" name="Footer Placeholder 3">
            <a:extLst>
              <a:ext uri="{FF2B5EF4-FFF2-40B4-BE49-F238E27FC236}">
                <a16:creationId xmlns:a16="http://schemas.microsoft.com/office/drawing/2014/main" id="{3A8FDF39-1D1D-638D-2A48-E74F28D03DB7}"/>
              </a:ext>
            </a:extLst>
          </p:cNvPr>
          <p:cNvSpPr>
            <a:spLocks noGrp="1"/>
          </p:cNvSpPr>
          <p:nvPr>
            <p:ph type="ftr" sz="quarter" idx="11"/>
          </p:nvPr>
        </p:nvSpPr>
        <p:spPr/>
        <p:txBody>
          <a:bodyPr/>
          <a:lstStyle/>
          <a:p>
            <a:endParaRPr lang="ro-RO"/>
          </a:p>
        </p:txBody>
      </p:sp>
      <p:sp>
        <p:nvSpPr>
          <p:cNvPr id="5" name="Slide Number Placeholder 4">
            <a:extLst>
              <a:ext uri="{FF2B5EF4-FFF2-40B4-BE49-F238E27FC236}">
                <a16:creationId xmlns:a16="http://schemas.microsoft.com/office/drawing/2014/main" id="{206BE329-A5C3-BCDE-736B-05C3D916B006}"/>
              </a:ext>
            </a:extLst>
          </p:cNvPr>
          <p:cNvSpPr>
            <a:spLocks noGrp="1"/>
          </p:cNvSpPr>
          <p:nvPr>
            <p:ph type="sldNum" sz="quarter" idx="12"/>
          </p:nvPr>
        </p:nvSpPr>
        <p:spPr/>
        <p:txBody>
          <a:bodyPr/>
          <a:lstStyle/>
          <a:p>
            <a:fld id="{CC67E07F-B452-42F1-B668-15BA3D343E70}" type="slidenum">
              <a:rPr lang="ro-RO" smtClean="0"/>
              <a:t>‹#›</a:t>
            </a:fld>
            <a:endParaRPr lang="ro-RO"/>
          </a:p>
        </p:txBody>
      </p:sp>
    </p:spTree>
    <p:extLst>
      <p:ext uri="{BB962C8B-B14F-4D97-AF65-F5344CB8AC3E}">
        <p14:creationId xmlns:p14="http://schemas.microsoft.com/office/powerpoint/2010/main" val="3519325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A8045A-9248-71E4-0FF1-59E6FC658805}"/>
              </a:ext>
            </a:extLst>
          </p:cNvPr>
          <p:cNvSpPr>
            <a:spLocks noGrp="1"/>
          </p:cNvSpPr>
          <p:nvPr>
            <p:ph type="dt" sz="half" idx="10"/>
          </p:nvPr>
        </p:nvSpPr>
        <p:spPr/>
        <p:txBody>
          <a:bodyPr/>
          <a:lstStyle/>
          <a:p>
            <a:fld id="{FB81704A-520B-4CEC-83FE-5850123E292B}" type="datetimeFigureOut">
              <a:rPr lang="ro-RO" smtClean="0"/>
              <a:t>03.02.2026</a:t>
            </a:fld>
            <a:endParaRPr lang="ro-RO"/>
          </a:p>
        </p:txBody>
      </p:sp>
      <p:sp>
        <p:nvSpPr>
          <p:cNvPr id="3" name="Footer Placeholder 2">
            <a:extLst>
              <a:ext uri="{FF2B5EF4-FFF2-40B4-BE49-F238E27FC236}">
                <a16:creationId xmlns:a16="http://schemas.microsoft.com/office/drawing/2014/main" id="{1ACE49DA-A46A-7A05-1013-7EC800B2ECA4}"/>
              </a:ext>
            </a:extLst>
          </p:cNvPr>
          <p:cNvSpPr>
            <a:spLocks noGrp="1"/>
          </p:cNvSpPr>
          <p:nvPr>
            <p:ph type="ftr" sz="quarter" idx="11"/>
          </p:nvPr>
        </p:nvSpPr>
        <p:spPr/>
        <p:txBody>
          <a:bodyPr/>
          <a:lstStyle/>
          <a:p>
            <a:endParaRPr lang="ro-RO"/>
          </a:p>
        </p:txBody>
      </p:sp>
      <p:sp>
        <p:nvSpPr>
          <p:cNvPr id="4" name="Slide Number Placeholder 3">
            <a:extLst>
              <a:ext uri="{FF2B5EF4-FFF2-40B4-BE49-F238E27FC236}">
                <a16:creationId xmlns:a16="http://schemas.microsoft.com/office/drawing/2014/main" id="{F9B7352E-B814-A3A8-AA14-2F6DAFE9A51C}"/>
              </a:ext>
            </a:extLst>
          </p:cNvPr>
          <p:cNvSpPr>
            <a:spLocks noGrp="1"/>
          </p:cNvSpPr>
          <p:nvPr>
            <p:ph type="sldNum" sz="quarter" idx="12"/>
          </p:nvPr>
        </p:nvSpPr>
        <p:spPr/>
        <p:txBody>
          <a:bodyPr/>
          <a:lstStyle/>
          <a:p>
            <a:fld id="{CC67E07F-B452-42F1-B668-15BA3D343E70}" type="slidenum">
              <a:rPr lang="ro-RO" smtClean="0"/>
              <a:t>‹#›</a:t>
            </a:fld>
            <a:endParaRPr lang="ro-RO"/>
          </a:p>
        </p:txBody>
      </p:sp>
    </p:spTree>
    <p:extLst>
      <p:ext uri="{BB962C8B-B14F-4D97-AF65-F5344CB8AC3E}">
        <p14:creationId xmlns:p14="http://schemas.microsoft.com/office/powerpoint/2010/main" val="3754176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899FA-2627-9439-3E57-5719BB1B1C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Content Placeholder 2">
            <a:extLst>
              <a:ext uri="{FF2B5EF4-FFF2-40B4-BE49-F238E27FC236}">
                <a16:creationId xmlns:a16="http://schemas.microsoft.com/office/drawing/2014/main" id="{36C00792-8BE5-8AE3-1BAC-A401E35E92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a:extLst>
              <a:ext uri="{FF2B5EF4-FFF2-40B4-BE49-F238E27FC236}">
                <a16:creationId xmlns:a16="http://schemas.microsoft.com/office/drawing/2014/main" id="{C476A1B6-9DAF-B5C0-E3BC-45AA0762A1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572267-0036-4FBF-F9DB-5A988E871260}"/>
              </a:ext>
            </a:extLst>
          </p:cNvPr>
          <p:cNvSpPr>
            <a:spLocks noGrp="1"/>
          </p:cNvSpPr>
          <p:nvPr>
            <p:ph type="dt" sz="half" idx="10"/>
          </p:nvPr>
        </p:nvSpPr>
        <p:spPr/>
        <p:txBody>
          <a:bodyPr/>
          <a:lstStyle/>
          <a:p>
            <a:fld id="{FB81704A-520B-4CEC-83FE-5850123E292B}" type="datetimeFigureOut">
              <a:rPr lang="ro-RO" smtClean="0"/>
              <a:t>03.02.2026</a:t>
            </a:fld>
            <a:endParaRPr lang="ro-RO"/>
          </a:p>
        </p:txBody>
      </p:sp>
      <p:sp>
        <p:nvSpPr>
          <p:cNvPr id="6" name="Footer Placeholder 5">
            <a:extLst>
              <a:ext uri="{FF2B5EF4-FFF2-40B4-BE49-F238E27FC236}">
                <a16:creationId xmlns:a16="http://schemas.microsoft.com/office/drawing/2014/main" id="{EBD540D4-0524-F53F-931F-CB4C3D3C69FD}"/>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E0806730-ACC4-01FE-2F62-47D1D1F2FE27}"/>
              </a:ext>
            </a:extLst>
          </p:cNvPr>
          <p:cNvSpPr>
            <a:spLocks noGrp="1"/>
          </p:cNvSpPr>
          <p:nvPr>
            <p:ph type="sldNum" sz="quarter" idx="12"/>
          </p:nvPr>
        </p:nvSpPr>
        <p:spPr/>
        <p:txBody>
          <a:bodyPr/>
          <a:lstStyle/>
          <a:p>
            <a:fld id="{CC67E07F-B452-42F1-B668-15BA3D343E70}" type="slidenum">
              <a:rPr lang="ro-RO" smtClean="0"/>
              <a:t>‹#›</a:t>
            </a:fld>
            <a:endParaRPr lang="ro-RO"/>
          </a:p>
        </p:txBody>
      </p:sp>
    </p:spTree>
    <p:extLst>
      <p:ext uri="{BB962C8B-B14F-4D97-AF65-F5344CB8AC3E}">
        <p14:creationId xmlns:p14="http://schemas.microsoft.com/office/powerpoint/2010/main" val="753095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8FD2B-89F4-8B17-885B-AAB25D2D0E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Picture Placeholder 2">
            <a:extLst>
              <a:ext uri="{FF2B5EF4-FFF2-40B4-BE49-F238E27FC236}">
                <a16:creationId xmlns:a16="http://schemas.microsoft.com/office/drawing/2014/main" id="{2BD394E2-5B55-FFAE-8F4B-70BB32A0C9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a:extLst>
              <a:ext uri="{FF2B5EF4-FFF2-40B4-BE49-F238E27FC236}">
                <a16:creationId xmlns:a16="http://schemas.microsoft.com/office/drawing/2014/main" id="{3C7F6E30-1C4A-5A68-FF5D-2A04F57541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05CA31-59CF-6D3C-4EA9-4D684AFC5EB7}"/>
              </a:ext>
            </a:extLst>
          </p:cNvPr>
          <p:cNvSpPr>
            <a:spLocks noGrp="1"/>
          </p:cNvSpPr>
          <p:nvPr>
            <p:ph type="dt" sz="half" idx="10"/>
          </p:nvPr>
        </p:nvSpPr>
        <p:spPr/>
        <p:txBody>
          <a:bodyPr/>
          <a:lstStyle/>
          <a:p>
            <a:fld id="{FB81704A-520B-4CEC-83FE-5850123E292B}" type="datetimeFigureOut">
              <a:rPr lang="ro-RO" smtClean="0"/>
              <a:t>03.02.2026</a:t>
            </a:fld>
            <a:endParaRPr lang="ro-RO"/>
          </a:p>
        </p:txBody>
      </p:sp>
      <p:sp>
        <p:nvSpPr>
          <p:cNvPr id="6" name="Footer Placeholder 5">
            <a:extLst>
              <a:ext uri="{FF2B5EF4-FFF2-40B4-BE49-F238E27FC236}">
                <a16:creationId xmlns:a16="http://schemas.microsoft.com/office/drawing/2014/main" id="{6039FB2D-D85A-7E11-C95F-ECC61A3A1684}"/>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E84F06F7-482F-F24E-1C3E-950EA655536B}"/>
              </a:ext>
            </a:extLst>
          </p:cNvPr>
          <p:cNvSpPr>
            <a:spLocks noGrp="1"/>
          </p:cNvSpPr>
          <p:nvPr>
            <p:ph type="sldNum" sz="quarter" idx="12"/>
          </p:nvPr>
        </p:nvSpPr>
        <p:spPr/>
        <p:txBody>
          <a:bodyPr/>
          <a:lstStyle/>
          <a:p>
            <a:fld id="{CC67E07F-B452-42F1-B668-15BA3D343E70}" type="slidenum">
              <a:rPr lang="ro-RO" smtClean="0"/>
              <a:t>‹#›</a:t>
            </a:fld>
            <a:endParaRPr lang="ro-RO"/>
          </a:p>
        </p:txBody>
      </p:sp>
    </p:spTree>
    <p:extLst>
      <p:ext uri="{BB962C8B-B14F-4D97-AF65-F5344CB8AC3E}">
        <p14:creationId xmlns:p14="http://schemas.microsoft.com/office/powerpoint/2010/main" val="330208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FC3C82-79E8-AF29-79E7-F60CABBCC5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o-RO"/>
          </a:p>
        </p:txBody>
      </p:sp>
      <p:sp>
        <p:nvSpPr>
          <p:cNvPr id="3" name="Text Placeholder 2">
            <a:extLst>
              <a:ext uri="{FF2B5EF4-FFF2-40B4-BE49-F238E27FC236}">
                <a16:creationId xmlns:a16="http://schemas.microsoft.com/office/drawing/2014/main" id="{69F75A1A-9C1A-850C-2976-CF862A7B5A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45D76071-5C1E-D729-8CC9-0BD2E8C74F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81704A-520B-4CEC-83FE-5850123E292B}" type="datetimeFigureOut">
              <a:rPr lang="ro-RO" smtClean="0"/>
              <a:t>03.02.2026</a:t>
            </a:fld>
            <a:endParaRPr lang="ro-RO"/>
          </a:p>
        </p:txBody>
      </p:sp>
      <p:sp>
        <p:nvSpPr>
          <p:cNvPr id="5" name="Footer Placeholder 4">
            <a:extLst>
              <a:ext uri="{FF2B5EF4-FFF2-40B4-BE49-F238E27FC236}">
                <a16:creationId xmlns:a16="http://schemas.microsoft.com/office/drawing/2014/main" id="{B91054D9-74E1-45A3-BDBA-8B89B7E2ED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a:extLst>
              <a:ext uri="{FF2B5EF4-FFF2-40B4-BE49-F238E27FC236}">
                <a16:creationId xmlns:a16="http://schemas.microsoft.com/office/drawing/2014/main" id="{B28EBC43-A86D-CCBE-3FC6-0E4FE8E27D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67E07F-B452-42F1-B668-15BA3D343E70}" type="slidenum">
              <a:rPr lang="ro-RO" smtClean="0"/>
              <a:t>‹#›</a:t>
            </a:fld>
            <a:endParaRPr lang="ro-RO"/>
          </a:p>
        </p:txBody>
      </p:sp>
    </p:spTree>
    <p:extLst>
      <p:ext uri="{BB962C8B-B14F-4D97-AF65-F5344CB8AC3E}">
        <p14:creationId xmlns:p14="http://schemas.microsoft.com/office/powerpoint/2010/main" val="3770842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0695B-ADB5-ED3E-6237-558811110F02}"/>
              </a:ext>
            </a:extLst>
          </p:cNvPr>
          <p:cNvSpPr>
            <a:spLocks noGrp="1"/>
          </p:cNvSpPr>
          <p:nvPr>
            <p:ph type="ctrTitle"/>
          </p:nvPr>
        </p:nvSpPr>
        <p:spPr>
          <a:xfrm>
            <a:off x="3366116" y="985421"/>
            <a:ext cx="5459767" cy="1450343"/>
          </a:xfrm>
        </p:spPr>
        <p:style>
          <a:lnRef idx="2">
            <a:schemeClr val="accent1"/>
          </a:lnRef>
          <a:fillRef idx="1">
            <a:schemeClr val="lt1"/>
          </a:fillRef>
          <a:effectRef idx="0">
            <a:schemeClr val="accent1"/>
          </a:effectRef>
          <a:fontRef idx="minor">
            <a:schemeClr val="dk1"/>
          </a:fontRef>
        </p:style>
        <p:txBody>
          <a:bodyPr/>
          <a:lstStyle/>
          <a:p>
            <a:r>
              <a:rPr lang="en-US" dirty="0">
                <a:latin typeface="Algerian" panose="04020705040A02060702" pitchFamily="82" charset="0"/>
              </a:rPr>
              <a:t>STEMA </a:t>
            </a:r>
            <a:endParaRPr lang="ro-RO" dirty="0">
              <a:latin typeface="Algerian" panose="04020705040A02060702" pitchFamily="82" charset="0"/>
            </a:endParaRPr>
          </a:p>
        </p:txBody>
      </p:sp>
      <p:sp>
        <p:nvSpPr>
          <p:cNvPr id="3" name="Subtitle 2">
            <a:extLst>
              <a:ext uri="{FF2B5EF4-FFF2-40B4-BE49-F238E27FC236}">
                <a16:creationId xmlns:a16="http://schemas.microsoft.com/office/drawing/2014/main" id="{2B1989F9-1C52-1BB0-9DC1-C2C87FA013BF}"/>
              </a:ext>
            </a:extLst>
          </p:cNvPr>
          <p:cNvSpPr>
            <a:spLocks noGrp="1"/>
          </p:cNvSpPr>
          <p:nvPr>
            <p:ph type="subTitle" idx="1"/>
          </p:nvPr>
        </p:nvSpPr>
        <p:spPr>
          <a:xfrm>
            <a:off x="3366116" y="3602038"/>
            <a:ext cx="5973193" cy="1307313"/>
          </a:xfrm>
        </p:spPr>
        <p:style>
          <a:lnRef idx="2">
            <a:schemeClr val="accent1"/>
          </a:lnRef>
          <a:fillRef idx="1">
            <a:schemeClr val="lt1"/>
          </a:fillRef>
          <a:effectRef idx="0">
            <a:schemeClr val="accent1"/>
          </a:effectRef>
          <a:fontRef idx="minor">
            <a:schemeClr val="dk1"/>
          </a:fontRef>
        </p:style>
        <p:txBody>
          <a:bodyPr/>
          <a:lstStyle/>
          <a:p>
            <a:r>
              <a:rPr lang="en-US" dirty="0">
                <a:latin typeface="Algerian" panose="04020705040A02060702" pitchFamily="82" charset="0"/>
              </a:rPr>
              <a:t>COMUNEI MADULARI</a:t>
            </a:r>
          </a:p>
          <a:p>
            <a:r>
              <a:rPr lang="en-US" dirty="0">
                <a:latin typeface="Algerian" panose="04020705040A02060702" pitchFamily="82" charset="0"/>
              </a:rPr>
              <a:t>JUDETUL VALCEA</a:t>
            </a:r>
            <a:endParaRPr lang="ro-RO" dirty="0">
              <a:latin typeface="Algerian" panose="04020705040A02060702" pitchFamily="82" charset="0"/>
            </a:endParaRPr>
          </a:p>
        </p:txBody>
      </p:sp>
    </p:spTree>
    <p:extLst>
      <p:ext uri="{BB962C8B-B14F-4D97-AF65-F5344CB8AC3E}">
        <p14:creationId xmlns:p14="http://schemas.microsoft.com/office/powerpoint/2010/main" val="2200134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79787-B809-6635-CC27-138C528DC16B}"/>
              </a:ext>
            </a:extLst>
          </p:cNvPr>
          <p:cNvSpPr>
            <a:spLocks noGrp="1"/>
          </p:cNvSpPr>
          <p:nvPr>
            <p:ph type="title"/>
          </p:nvPr>
        </p:nvSpPr>
        <p:spPr>
          <a:xfrm>
            <a:off x="3206318" y="196451"/>
            <a:ext cx="5779364" cy="683580"/>
          </a:xfrm>
        </p:spPr>
        <p:txBody>
          <a:bodyPr>
            <a:normAutofit fontScale="90000"/>
          </a:bodyPr>
          <a:lstStyle/>
          <a:p>
            <a:br>
              <a:rPr lang="ro-RO" sz="1000" dirty="0"/>
            </a:br>
            <a:br>
              <a:rPr lang="ro-RO" sz="1000" dirty="0"/>
            </a:br>
            <a:r>
              <a:rPr lang="ro-RO" sz="1800" b="1" dirty="0">
                <a:latin typeface="Algerian" panose="04020705040A02060702" pitchFamily="82" charset="0"/>
              </a:rPr>
              <a:t>DESCRIEREA CORECTA A SIMBOLURILOR DE PE STEMA</a:t>
            </a:r>
            <a:br>
              <a:rPr lang="ro-RO" sz="1800" dirty="0"/>
            </a:br>
            <a:br>
              <a:rPr lang="ro-RO" sz="1800" dirty="0"/>
            </a:br>
            <a:br>
              <a:rPr lang="ro-RO" sz="1800" dirty="0"/>
            </a:br>
            <a:endParaRPr lang="ro-RO" sz="1800" dirty="0"/>
          </a:p>
        </p:txBody>
      </p:sp>
      <p:sp>
        <p:nvSpPr>
          <p:cNvPr id="3" name="Content Placeholder 2">
            <a:extLst>
              <a:ext uri="{FF2B5EF4-FFF2-40B4-BE49-F238E27FC236}">
                <a16:creationId xmlns:a16="http://schemas.microsoft.com/office/drawing/2014/main" id="{A8F37BEE-202D-3309-078C-7BB15B78EFE6}"/>
              </a:ext>
            </a:extLst>
          </p:cNvPr>
          <p:cNvSpPr>
            <a:spLocks noGrp="1"/>
          </p:cNvSpPr>
          <p:nvPr>
            <p:ph idx="1"/>
          </p:nvPr>
        </p:nvSpPr>
        <p:spPr>
          <a:xfrm>
            <a:off x="838200" y="1331649"/>
            <a:ext cx="10515600" cy="5078029"/>
          </a:xfrm>
        </p:spPr>
        <p:style>
          <a:lnRef idx="2">
            <a:schemeClr val="dk1"/>
          </a:lnRef>
          <a:fillRef idx="1">
            <a:schemeClr val="lt1"/>
          </a:fillRef>
          <a:effectRef idx="0">
            <a:schemeClr val="dk1"/>
          </a:effectRef>
          <a:fontRef idx="minor">
            <a:schemeClr val="dk1"/>
          </a:fontRef>
        </p:style>
        <p:txBody>
          <a:bodyPr>
            <a:normAutofit lnSpcReduction="10000"/>
          </a:bodyPr>
          <a:lstStyle/>
          <a:p>
            <a:endParaRPr lang="en-US" sz="1200" b="1" dirty="0"/>
          </a:p>
          <a:p>
            <a:endParaRPr lang="en-US" sz="1200" b="1" dirty="0"/>
          </a:p>
          <a:p>
            <a:endParaRPr lang="en-US" sz="1200" b="1" dirty="0"/>
          </a:p>
          <a:p>
            <a:pPr marL="0" indent="0">
              <a:buNone/>
            </a:pPr>
            <a:r>
              <a:rPr lang="ro-RO" sz="1200" b="1" dirty="0">
                <a:latin typeface="Algerian" panose="04020705040A02060702" pitchFamily="82" charset="0"/>
              </a:rPr>
              <a:t>1. Coroana murala de argint cu creneluri</a:t>
            </a:r>
          </a:p>
          <a:p>
            <a:pPr marL="0" indent="0">
              <a:buNone/>
            </a:pPr>
            <a:r>
              <a:rPr lang="ro-RO" sz="1200" dirty="0">
                <a:latin typeface="Algerian" panose="04020705040A02060702" pitchFamily="82" charset="0"/>
              </a:rPr>
              <a:t>Coroana murala de argint cu un turn crenelat semnifica statutul administrativ de comuna, subliniind autonomia administrativa a localitatii.</a:t>
            </a:r>
          </a:p>
          <a:p>
            <a:pPr marL="0" indent="0">
              <a:buNone/>
            </a:pPr>
            <a:r>
              <a:rPr lang="ro-RO" sz="1200" b="1" dirty="0">
                <a:latin typeface="Algerian" panose="04020705040A02060702" pitchFamily="82" charset="0"/>
              </a:rPr>
              <a:t>2. Ciorchinele de strugure cu boabe de aur</a:t>
            </a:r>
          </a:p>
          <a:p>
            <a:pPr marL="0" indent="0">
              <a:buNone/>
            </a:pPr>
            <a:r>
              <a:rPr lang="ro-RO" sz="1200" dirty="0">
                <a:latin typeface="Algerian" panose="04020705040A02060702" pitchFamily="82" charset="0"/>
              </a:rPr>
              <a:t>Ciorchinele de strugure cu boabe de aur reprezinta importanta viticulturii si agriculturii in zona.</a:t>
            </a:r>
          </a:p>
          <a:p>
            <a:pPr marL="0" indent="0">
              <a:buNone/>
            </a:pPr>
            <a:r>
              <a:rPr lang="ro-RO" sz="1200" b="1" dirty="0">
                <a:latin typeface="Algerian" panose="04020705040A02060702" pitchFamily="82" charset="0"/>
              </a:rPr>
              <a:t>3. Scutul cu margini rotunjite, fond albastru</a:t>
            </a:r>
          </a:p>
          <a:p>
            <a:pPr marL="0" indent="0">
              <a:buNone/>
            </a:pPr>
            <a:r>
              <a:rPr lang="ro-RO" sz="1200" dirty="0">
                <a:latin typeface="Algerian" panose="04020705040A02060702" pitchFamily="82" charset="0"/>
              </a:rPr>
              <a:t>Scutul triunghiular cu margini rotunjite si fond albastru reflecta spiritualitatea si unitatea comunitatii, precum si cadrul natural al localitatii.</a:t>
            </a:r>
          </a:p>
          <a:p>
            <a:pPr marL="0" indent="0">
              <a:buNone/>
            </a:pPr>
            <a:r>
              <a:rPr lang="ro-RO" sz="1200" b="1" dirty="0">
                <a:latin typeface="Algerian" panose="04020705040A02060702" pitchFamily="82" charset="0"/>
              </a:rPr>
              <a:t>4. Biserica de argint cu acoperis rosu</a:t>
            </a:r>
          </a:p>
          <a:p>
            <a:pPr marL="0" indent="0">
              <a:buNone/>
            </a:pPr>
            <a:r>
              <a:rPr lang="ro-RO" sz="1200" dirty="0">
                <a:latin typeface="Algerian" panose="04020705040A02060702" pitchFamily="82" charset="0"/>
              </a:rPr>
              <a:t>Biserica cu ziduri de culoare argintie si acoperis rosu simbolizeaza lacasele de cult din zona, traditia si spiritualitatea locala.</a:t>
            </a:r>
          </a:p>
          <a:p>
            <a:pPr marL="0" indent="0">
              <a:buNone/>
            </a:pPr>
            <a:r>
              <a:rPr lang="ro-RO" sz="1200" b="1" dirty="0">
                <a:latin typeface="Algerian" panose="04020705040A02060702" pitchFamily="82" charset="0"/>
              </a:rPr>
              <a:t>5. Roata de moara cu apa, de culoare argintie</a:t>
            </a:r>
          </a:p>
          <a:p>
            <a:pPr marL="0" indent="0">
              <a:buNone/>
            </a:pPr>
            <a:r>
              <a:rPr lang="ro-RO" sz="1200" dirty="0">
                <a:latin typeface="Algerian" panose="04020705040A02060702" pitchFamily="82" charset="0"/>
              </a:rPr>
              <a:t>Roata de moara cu apa, de culoare argintie, simbolizeaza ocupatiile traditionale ale comunitatii, activitatile de morarit si traditiile mestesugaresti.</a:t>
            </a:r>
          </a:p>
          <a:p>
            <a:pPr marL="0" indent="0">
              <a:buNone/>
            </a:pPr>
            <a:r>
              <a:rPr lang="ro-RO" sz="1200" b="1" dirty="0">
                <a:latin typeface="Algerian" panose="04020705040A02060702" pitchFamily="82" charset="0"/>
              </a:rPr>
              <a:t> Sonda petroliera</a:t>
            </a:r>
          </a:p>
          <a:p>
            <a:pPr marL="0" indent="0">
              <a:buNone/>
            </a:pPr>
            <a:r>
              <a:rPr lang="ro-RO" sz="1200" dirty="0">
                <a:latin typeface="Algerian" panose="04020705040A02060702" pitchFamily="82" charset="0"/>
              </a:rPr>
              <a:t>Sonda petroliera reprezinta exploatarea resurselor naturale de petrol descoperite pe teritoriul comunei, contributia acestora la dezvoltarea economica locala si utilizarea redeventelor in interesul comunitatii</a:t>
            </a:r>
            <a:r>
              <a:rPr lang="ro-RO" sz="1200" dirty="0"/>
              <a:t>.</a:t>
            </a:r>
          </a:p>
          <a:p>
            <a:endParaRPr lang="ro-RO" sz="1200" dirty="0"/>
          </a:p>
        </p:txBody>
      </p:sp>
    </p:spTree>
    <p:extLst>
      <p:ext uri="{BB962C8B-B14F-4D97-AF65-F5344CB8AC3E}">
        <p14:creationId xmlns:p14="http://schemas.microsoft.com/office/powerpoint/2010/main" val="1511350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A8EC8-7E50-905B-FC37-4782926297BD}"/>
              </a:ext>
            </a:extLst>
          </p:cNvPr>
          <p:cNvSpPr>
            <a:spLocks noGrp="1"/>
          </p:cNvSpPr>
          <p:nvPr>
            <p:ph type="title"/>
          </p:nvPr>
        </p:nvSpPr>
        <p:spPr>
          <a:xfrm>
            <a:off x="4145872" y="365125"/>
            <a:ext cx="2530136" cy="380599"/>
          </a:xfrm>
        </p:spPr>
        <p:txBody>
          <a:bodyPr>
            <a:normAutofit/>
          </a:bodyPr>
          <a:lstStyle/>
          <a:p>
            <a:r>
              <a:rPr lang="en-US" sz="1400" b="1" dirty="0">
                <a:latin typeface="Algerian" panose="04020705040A02060702" pitchFamily="82" charset="0"/>
              </a:rPr>
              <a:t>SEMNIFICATIA STEMEI</a:t>
            </a:r>
            <a:endParaRPr lang="ro-RO" sz="1400" b="1" dirty="0">
              <a:latin typeface="Algerian" panose="04020705040A02060702" pitchFamily="82" charset="0"/>
            </a:endParaRPr>
          </a:p>
        </p:txBody>
      </p:sp>
      <p:sp>
        <p:nvSpPr>
          <p:cNvPr id="3" name="Content Placeholder 2">
            <a:extLst>
              <a:ext uri="{FF2B5EF4-FFF2-40B4-BE49-F238E27FC236}">
                <a16:creationId xmlns:a16="http://schemas.microsoft.com/office/drawing/2014/main" id="{CE8B3E9F-A3A9-A5A1-323A-093685AF7D96}"/>
              </a:ext>
            </a:extLst>
          </p:cNvPr>
          <p:cNvSpPr>
            <a:spLocks noGrp="1"/>
          </p:cNvSpPr>
          <p:nvPr>
            <p:ph idx="1"/>
          </p:nvPr>
        </p:nvSpPr>
        <p:spPr>
          <a:xfrm>
            <a:off x="838200" y="3041865"/>
            <a:ext cx="10515600" cy="1769832"/>
          </a:xfrm>
        </p:spPr>
        <p:style>
          <a:lnRef idx="2">
            <a:schemeClr val="dk1"/>
          </a:lnRef>
          <a:fillRef idx="1">
            <a:schemeClr val="lt1"/>
          </a:fillRef>
          <a:effectRef idx="0">
            <a:schemeClr val="dk1"/>
          </a:effectRef>
          <a:fontRef idx="minor">
            <a:schemeClr val="dk1"/>
          </a:fontRef>
        </p:style>
        <p:txBody>
          <a:bodyPr>
            <a:normAutofit/>
          </a:bodyPr>
          <a:lstStyle/>
          <a:p>
            <a:pPr marL="0" indent="0">
              <a:buNone/>
            </a:pPr>
            <a:br>
              <a:rPr lang="ro-RO" sz="1400" dirty="0"/>
            </a:br>
            <a:r>
              <a:rPr lang="ro-RO" sz="1400" dirty="0">
                <a:latin typeface="Algerian" panose="04020705040A02060702" pitchFamily="82" charset="0"/>
                <a:cs typeface="Arial" panose="020B0604020202020204" pitchFamily="34" charset="0"/>
              </a:rPr>
              <a:t>Stema Comunei Madulari reflecta specificul agrar si valorile culturale ale localitatii. Fondul albastru simbolizeaza albastrul cerului si al apei din zona. Biserica reprezinta spiritualitatea, ciorchinele de strugure simbolizeaza viticultura, sonda petroliera evidentiaza resursele naturale, iar roata de moara sugereaza ocupatiile traditionale. Impreuna, aceste elemente heraldice definesc identitatea localitatii, punand in evidenta traditiile si ocupatiile locuitorilor.</a:t>
            </a:r>
          </a:p>
          <a:p>
            <a:endParaRPr lang="ro-RO" sz="1400" dirty="0"/>
          </a:p>
        </p:txBody>
      </p:sp>
    </p:spTree>
    <p:extLst>
      <p:ext uri="{BB962C8B-B14F-4D97-AF65-F5344CB8AC3E}">
        <p14:creationId xmlns:p14="http://schemas.microsoft.com/office/powerpoint/2010/main" val="3209327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933CE-F9C3-8848-34B8-72D3B9915BA1}"/>
              </a:ext>
            </a:extLst>
          </p:cNvPr>
          <p:cNvSpPr>
            <a:spLocks noGrp="1"/>
          </p:cNvSpPr>
          <p:nvPr>
            <p:ph type="title"/>
          </p:nvPr>
        </p:nvSpPr>
        <p:spPr>
          <a:xfrm>
            <a:off x="4553135" y="63500"/>
            <a:ext cx="3085730" cy="416110"/>
          </a:xfrm>
        </p:spPr>
        <p:txBody>
          <a:bodyPr>
            <a:normAutofit/>
          </a:bodyPr>
          <a:lstStyle/>
          <a:p>
            <a:r>
              <a:rPr lang="en-US" sz="1400" dirty="0">
                <a:latin typeface="Algerian" panose="04020705040A02060702" pitchFamily="82" charset="0"/>
              </a:rPr>
              <a:t>STEMA COMUNEI MADULARI</a:t>
            </a:r>
            <a:endParaRPr lang="ro-RO" sz="1400" dirty="0">
              <a:latin typeface="Algerian" panose="04020705040A02060702" pitchFamily="82" charset="0"/>
            </a:endParaRPr>
          </a:p>
        </p:txBody>
      </p:sp>
      <p:pic>
        <p:nvPicPr>
          <p:cNvPr id="4" name="Content Placeholder 3">
            <a:extLst>
              <a:ext uri="{FF2B5EF4-FFF2-40B4-BE49-F238E27FC236}">
                <a16:creationId xmlns:a16="http://schemas.microsoft.com/office/drawing/2014/main" id="{DDE6059C-9485-6620-7F6B-46DAAF20060B}"/>
              </a:ext>
            </a:extLst>
          </p:cNvPr>
          <p:cNvPicPr>
            <a:picLocks noGrp="1" noChangeAspect="1"/>
          </p:cNvPicPr>
          <p:nvPr>
            <p:ph idx="1"/>
          </p:nvPr>
        </p:nvPicPr>
        <p:blipFill>
          <a:blip r:embed="rId2"/>
          <a:stretch>
            <a:fillRect/>
          </a:stretch>
        </p:blipFill>
        <p:spPr>
          <a:xfrm>
            <a:off x="4041246" y="630238"/>
            <a:ext cx="4109508" cy="6164262"/>
          </a:xfrm>
          <a:prstGeom prst="rect">
            <a:avLst/>
          </a:prstGeom>
        </p:spPr>
      </p:pic>
      <p:sp>
        <p:nvSpPr>
          <p:cNvPr id="6" name="TextBox 5">
            <a:extLst>
              <a:ext uri="{FF2B5EF4-FFF2-40B4-BE49-F238E27FC236}">
                <a16:creationId xmlns:a16="http://schemas.microsoft.com/office/drawing/2014/main" id="{2158EB2D-2CB7-AA59-88E8-B5CC0EB60070}"/>
              </a:ext>
            </a:extLst>
          </p:cNvPr>
          <p:cNvSpPr txBox="1"/>
          <p:nvPr/>
        </p:nvSpPr>
        <p:spPr>
          <a:xfrm>
            <a:off x="550416" y="1979721"/>
            <a:ext cx="3080552"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ro-RO" sz="1200" b="1" dirty="0"/>
              <a:t>Ciorchinele de strugure cu boabe de aur</a:t>
            </a:r>
          </a:p>
          <a:p>
            <a:r>
              <a:rPr lang="ro-RO" sz="1200" dirty="0"/>
              <a:t>Ciorchinele de strugure cu boabe de aur reprezinta importanta viticulturii si agriculturii in zona</a:t>
            </a:r>
          </a:p>
        </p:txBody>
      </p:sp>
      <p:sp>
        <p:nvSpPr>
          <p:cNvPr id="7" name="TextBox 6">
            <a:extLst>
              <a:ext uri="{FF2B5EF4-FFF2-40B4-BE49-F238E27FC236}">
                <a16:creationId xmlns:a16="http://schemas.microsoft.com/office/drawing/2014/main" id="{E71E5490-06F3-0DED-96F3-38FCA2E033D6}"/>
              </a:ext>
            </a:extLst>
          </p:cNvPr>
          <p:cNvSpPr txBox="1"/>
          <p:nvPr/>
        </p:nvSpPr>
        <p:spPr>
          <a:xfrm>
            <a:off x="8345010" y="630238"/>
            <a:ext cx="3488924"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ro-RO" sz="1200" b="1" dirty="0"/>
              <a:t>. Coroana murala de argint cu creneluri</a:t>
            </a:r>
          </a:p>
          <a:p>
            <a:r>
              <a:rPr lang="ro-RO" sz="1200" dirty="0"/>
              <a:t>Coroana murala de argint cu un turn crenelat semnifica statutul administrativ de comuna, subliniind autonomia administrativa a localitatii.</a:t>
            </a:r>
          </a:p>
        </p:txBody>
      </p:sp>
      <p:sp>
        <p:nvSpPr>
          <p:cNvPr id="8" name="TextBox 7">
            <a:extLst>
              <a:ext uri="{FF2B5EF4-FFF2-40B4-BE49-F238E27FC236}">
                <a16:creationId xmlns:a16="http://schemas.microsoft.com/office/drawing/2014/main" id="{9AED8DEB-A570-0C81-7AD2-2ECBDCCF56EA}"/>
              </a:ext>
            </a:extLst>
          </p:cNvPr>
          <p:cNvSpPr txBox="1"/>
          <p:nvPr/>
        </p:nvSpPr>
        <p:spPr>
          <a:xfrm>
            <a:off x="266331" y="3229696"/>
            <a:ext cx="3364637"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ro-RO" sz="1200" b="1" dirty="0"/>
              <a:t>Scutul cu margini rotunjite, fond albastru</a:t>
            </a:r>
            <a:endParaRPr lang="en-US" sz="1200" b="1" dirty="0"/>
          </a:p>
          <a:p>
            <a:r>
              <a:rPr lang="ro-RO" sz="1200" dirty="0"/>
              <a:t>Scutul triunghiular cu margini rotunjite si fond albastru reflecta spiritualitatea si unitatea comunitatii, precum si cadrul natural al localitatii.</a:t>
            </a:r>
          </a:p>
          <a:p>
            <a:endParaRPr lang="ro-RO" sz="1200" dirty="0"/>
          </a:p>
        </p:txBody>
      </p:sp>
      <p:sp>
        <p:nvSpPr>
          <p:cNvPr id="9" name="TextBox 8">
            <a:extLst>
              <a:ext uri="{FF2B5EF4-FFF2-40B4-BE49-F238E27FC236}">
                <a16:creationId xmlns:a16="http://schemas.microsoft.com/office/drawing/2014/main" id="{0A04B7C4-0915-C210-C692-0A90806B1739}"/>
              </a:ext>
            </a:extLst>
          </p:cNvPr>
          <p:cNvSpPr txBox="1"/>
          <p:nvPr/>
        </p:nvSpPr>
        <p:spPr>
          <a:xfrm>
            <a:off x="8561031" y="1914074"/>
            <a:ext cx="3361679"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ro-RO" sz="1200" b="1" dirty="0"/>
              <a:t>. Sonda petroliera</a:t>
            </a:r>
          </a:p>
          <a:p>
            <a:r>
              <a:rPr lang="ro-RO" sz="1200" dirty="0"/>
              <a:t>Sonda petroliera reprezinta exploatarea resurselor naturale de petrol descoperite pe teritoriul comunei, contributia acestora la dezvoltarea economica locala si utilizarea redeventelor in interesul comunitatii.</a:t>
            </a:r>
          </a:p>
        </p:txBody>
      </p:sp>
      <p:sp>
        <p:nvSpPr>
          <p:cNvPr id="10" name="TextBox 9">
            <a:extLst>
              <a:ext uri="{FF2B5EF4-FFF2-40B4-BE49-F238E27FC236}">
                <a16:creationId xmlns:a16="http://schemas.microsoft.com/office/drawing/2014/main" id="{346ABE28-0E82-FB70-4334-CA328119FBF8}"/>
              </a:ext>
            </a:extLst>
          </p:cNvPr>
          <p:cNvSpPr txBox="1"/>
          <p:nvPr/>
        </p:nvSpPr>
        <p:spPr>
          <a:xfrm>
            <a:off x="8561032" y="3648722"/>
            <a:ext cx="3361678"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ro-RO" sz="1200" b="1" dirty="0"/>
              <a:t>Biserica de argint cu acoperis rosu</a:t>
            </a:r>
          </a:p>
          <a:p>
            <a:r>
              <a:rPr lang="ro-RO" sz="1200" dirty="0"/>
              <a:t>Biserica cu ziduri de culoare argintie si acoperis rosu simbolizeaza lacasele de cult din zona, traditia si spiritualitatea locala</a:t>
            </a:r>
          </a:p>
        </p:txBody>
      </p:sp>
      <p:sp>
        <p:nvSpPr>
          <p:cNvPr id="11" name="TextBox 10">
            <a:extLst>
              <a:ext uri="{FF2B5EF4-FFF2-40B4-BE49-F238E27FC236}">
                <a16:creationId xmlns:a16="http://schemas.microsoft.com/office/drawing/2014/main" id="{256ABA6A-5E9C-E606-039B-FF284178A674}"/>
              </a:ext>
            </a:extLst>
          </p:cNvPr>
          <p:cNvSpPr txBox="1"/>
          <p:nvPr/>
        </p:nvSpPr>
        <p:spPr>
          <a:xfrm>
            <a:off x="266332" y="4616388"/>
            <a:ext cx="3293614"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ro-RO" sz="1200" b="1" dirty="0"/>
              <a:t>Roata de moara cu apa, de culoare argintie</a:t>
            </a:r>
          </a:p>
          <a:p>
            <a:r>
              <a:rPr lang="ro-RO" sz="1200" dirty="0"/>
              <a:t>Roata de moara cu apa, de culoare argintie, simbolizeaza ocupatiile traditionale ale comunitatii, activitatile de morarit si traditiile mestesugaresti.</a:t>
            </a:r>
          </a:p>
        </p:txBody>
      </p:sp>
      <p:sp>
        <p:nvSpPr>
          <p:cNvPr id="12" name="Rectangle: Rounded Corners 11">
            <a:extLst>
              <a:ext uri="{FF2B5EF4-FFF2-40B4-BE49-F238E27FC236}">
                <a16:creationId xmlns:a16="http://schemas.microsoft.com/office/drawing/2014/main" id="{EB86BE4E-5D2E-CFCC-6EEA-BC76FA42A120}"/>
              </a:ext>
            </a:extLst>
          </p:cNvPr>
          <p:cNvSpPr/>
          <p:nvPr/>
        </p:nvSpPr>
        <p:spPr>
          <a:xfrm>
            <a:off x="8345010" y="4616388"/>
            <a:ext cx="3773009" cy="224161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ro-RO" sz="1200" b="1" u="sng" dirty="0">
                <a:latin typeface="Arial" panose="020B0604020202020204" pitchFamily="34" charset="0"/>
                <a:cs typeface="Arial" panose="020B0604020202020204" pitchFamily="34" charset="0"/>
              </a:rPr>
              <a:t>Stema Comunei Madulari </a:t>
            </a:r>
            <a:r>
              <a:rPr lang="ro-RO" sz="1200" dirty="0">
                <a:latin typeface="Arial" panose="020B0604020202020204" pitchFamily="34" charset="0"/>
                <a:cs typeface="Arial" panose="020B0604020202020204" pitchFamily="34" charset="0"/>
              </a:rPr>
              <a:t>reflecta specificul agrar si valorile</a:t>
            </a:r>
            <a:r>
              <a:rPr lang="ro-RO" dirty="0">
                <a:latin typeface="Arial" panose="020B0604020202020204" pitchFamily="34" charset="0"/>
                <a:cs typeface="Arial" panose="020B0604020202020204" pitchFamily="34" charset="0"/>
              </a:rPr>
              <a:t> </a:t>
            </a:r>
            <a:r>
              <a:rPr lang="ro-RO" sz="1200" dirty="0">
                <a:latin typeface="Arial" panose="020B0604020202020204" pitchFamily="34" charset="0"/>
                <a:cs typeface="Arial" panose="020B0604020202020204" pitchFamily="34" charset="0"/>
              </a:rPr>
              <a:t>culturale ale localitatii. Fondul albastru simbolizeaza albastrul cerului si al apei din zona. Biserica reprezinta spiritualitatea, ciorchinele de strugure simbolizeaza viticultura, sonda petroliera evidentiaza resursele naturale, iar roata de moara sugereaza ocupatiile traditionale</a:t>
            </a:r>
            <a:r>
              <a:rPr lang="ro-RO" dirty="0">
                <a:latin typeface="Arial" panose="020B0604020202020204" pitchFamily="34" charset="0"/>
                <a:cs typeface="Arial" panose="020B0604020202020204" pitchFamily="34" charset="0"/>
              </a:rPr>
              <a:t>,</a:t>
            </a:r>
            <a:r>
              <a:rPr lang="ro-RO" sz="1200" dirty="0">
                <a:latin typeface="Arial" panose="020B0604020202020204" pitchFamily="34" charset="0"/>
                <a:cs typeface="Arial" panose="020B0604020202020204" pitchFamily="34" charset="0"/>
              </a:rPr>
              <a:t> . Impreuna aceste elemente heraldice definesc identitatea localitatii, punand in evidenta traditiile si ocupatiile locuitorilor</a:t>
            </a:r>
            <a:r>
              <a:rPr lang="ro-RO" dirty="0">
                <a:latin typeface="Arial" panose="020B0604020202020204" pitchFamily="34" charset="0"/>
                <a:cs typeface="Arial" panose="020B0604020202020204" pitchFamily="34" charset="0"/>
              </a:rPr>
              <a:t>.</a:t>
            </a:r>
          </a:p>
        </p:txBody>
      </p:sp>
      <p:cxnSp>
        <p:nvCxnSpPr>
          <p:cNvPr id="14" name="Straight Arrow Connector 13">
            <a:extLst>
              <a:ext uri="{FF2B5EF4-FFF2-40B4-BE49-F238E27FC236}">
                <a16:creationId xmlns:a16="http://schemas.microsoft.com/office/drawing/2014/main" id="{DF07FFB9-8ADD-079C-F3D8-5A1E8F201B72}"/>
              </a:ext>
            </a:extLst>
          </p:cNvPr>
          <p:cNvCxnSpPr>
            <a:cxnSpLocks/>
            <a:stCxn id="6" idx="3"/>
          </p:cNvCxnSpPr>
          <p:nvPr/>
        </p:nvCxnSpPr>
        <p:spPr>
          <a:xfrm>
            <a:off x="3630968" y="2395220"/>
            <a:ext cx="1109708" cy="2059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B08BD27-6D7D-7460-2FDA-F65CCD9A7EEC}"/>
              </a:ext>
            </a:extLst>
          </p:cNvPr>
          <p:cNvCxnSpPr>
            <a:cxnSpLocks/>
          </p:cNvCxnSpPr>
          <p:nvPr/>
        </p:nvCxnSpPr>
        <p:spPr>
          <a:xfrm flipV="1">
            <a:off x="3604334" y="3648722"/>
            <a:ext cx="1012054" cy="888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C5A6881-E883-A175-0A3D-0B1F1FA94F74}"/>
              </a:ext>
            </a:extLst>
          </p:cNvPr>
          <p:cNvCxnSpPr>
            <a:cxnSpLocks/>
            <a:stCxn id="11" idx="3"/>
          </p:cNvCxnSpPr>
          <p:nvPr/>
        </p:nvCxnSpPr>
        <p:spPr>
          <a:xfrm flipV="1">
            <a:off x="3559946" y="4450189"/>
            <a:ext cx="2041864" cy="6740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9F7D1EC-BC70-4C0B-0424-7411B8E9787D}"/>
              </a:ext>
            </a:extLst>
          </p:cNvPr>
          <p:cNvCxnSpPr>
            <a:cxnSpLocks/>
            <a:stCxn id="7" idx="1"/>
          </p:cNvCxnSpPr>
          <p:nvPr/>
        </p:nvCxnSpPr>
        <p:spPr>
          <a:xfrm flipH="1">
            <a:off x="6977849" y="1045737"/>
            <a:ext cx="1367161" cy="5682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8CBC50C9-0DFF-BA4F-C3C7-9B38F939AA0B}"/>
              </a:ext>
            </a:extLst>
          </p:cNvPr>
          <p:cNvCxnSpPr>
            <a:cxnSpLocks/>
            <a:stCxn id="9" idx="1"/>
          </p:cNvCxnSpPr>
          <p:nvPr/>
        </p:nvCxnSpPr>
        <p:spPr>
          <a:xfrm flipH="1">
            <a:off x="7386221" y="2514239"/>
            <a:ext cx="1174810" cy="673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4DDF3A2D-DB2F-5E6C-670D-132CA09E6C26}"/>
              </a:ext>
            </a:extLst>
          </p:cNvPr>
          <p:cNvCxnSpPr>
            <a:cxnSpLocks/>
            <a:stCxn id="10" idx="1"/>
          </p:cNvCxnSpPr>
          <p:nvPr/>
        </p:nvCxnSpPr>
        <p:spPr>
          <a:xfrm flipH="1" flipV="1">
            <a:off x="6729274" y="3844031"/>
            <a:ext cx="1831758" cy="2201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1465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1156E-4FF8-5EAE-84F4-CB6E6993868E}"/>
              </a:ext>
            </a:extLst>
          </p:cNvPr>
          <p:cNvSpPr>
            <a:spLocks noGrp="1"/>
          </p:cNvSpPr>
          <p:nvPr>
            <p:ph type="title"/>
          </p:nvPr>
        </p:nvSpPr>
        <p:spPr>
          <a:xfrm>
            <a:off x="4593455" y="110970"/>
            <a:ext cx="2047043" cy="523783"/>
          </a:xfrm>
        </p:spPr>
        <p:txBody>
          <a:bodyPr>
            <a:normAutofit/>
          </a:bodyPr>
          <a:lstStyle/>
          <a:p>
            <a:r>
              <a:rPr lang="en-US" sz="1400" b="1" dirty="0">
                <a:latin typeface="Algerian" panose="04020705040A02060702" pitchFamily="82" charset="0"/>
              </a:rPr>
              <a:t>CARTEA TEHNICA</a:t>
            </a:r>
            <a:endParaRPr lang="ro-RO" sz="1400" b="1" dirty="0">
              <a:latin typeface="Algerian" panose="04020705040A02060702" pitchFamily="82" charset="0"/>
            </a:endParaRPr>
          </a:p>
        </p:txBody>
      </p:sp>
      <p:sp>
        <p:nvSpPr>
          <p:cNvPr id="3" name="Content Placeholder 2">
            <a:extLst>
              <a:ext uri="{FF2B5EF4-FFF2-40B4-BE49-F238E27FC236}">
                <a16:creationId xmlns:a16="http://schemas.microsoft.com/office/drawing/2014/main" id="{842663B8-070A-93FB-2290-E4D27172871E}"/>
              </a:ext>
            </a:extLst>
          </p:cNvPr>
          <p:cNvSpPr>
            <a:spLocks noGrp="1"/>
          </p:cNvSpPr>
          <p:nvPr>
            <p:ph idx="1"/>
          </p:nvPr>
        </p:nvSpPr>
        <p:spPr>
          <a:xfrm>
            <a:off x="838200" y="1447060"/>
            <a:ext cx="10515600" cy="4119239"/>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ro-RO" sz="1200" b="1" dirty="0">
                <a:latin typeface="Algerian" panose="04020705040A02060702" pitchFamily="82" charset="0"/>
              </a:rPr>
              <a:t>CARTEA TEHNICA</a:t>
            </a:r>
          </a:p>
          <a:p>
            <a:pPr marL="0" indent="0">
              <a:buNone/>
            </a:pPr>
            <a:r>
              <a:rPr lang="ro-RO" sz="1200" b="1" dirty="0">
                <a:latin typeface="Algerian" panose="04020705040A02060702" pitchFamily="82" charset="0"/>
              </a:rPr>
              <a:t>privind procedurile si tehnicile de generare si proiectare a Stemei Comunei Madulari</a:t>
            </a:r>
          </a:p>
          <a:p>
            <a:pPr marL="0" indent="0">
              <a:buNone/>
            </a:pPr>
            <a:r>
              <a:rPr lang="ro-RO" sz="1200" b="1" dirty="0">
                <a:latin typeface="Algerian" panose="04020705040A02060702" pitchFamily="82" charset="0"/>
              </a:rPr>
              <a:t>1. Scopul documentului</a:t>
            </a:r>
          </a:p>
          <a:p>
            <a:pPr marL="0" indent="0">
              <a:buNone/>
            </a:pPr>
            <a:r>
              <a:rPr lang="ro-RO" sz="1200" dirty="0">
                <a:latin typeface="Algerian" panose="04020705040A02060702" pitchFamily="82" charset="0"/>
              </a:rPr>
              <a:t>Prezenta carte tehnica descrie procedurile, tehnicile si mijloacele utilizate pentru realizarea reprezentarii grafice a Stemei Comunei Madulari, in conformitate cu blazonul aprobat si cu normele heraldicii publice din Romania.</a:t>
            </a:r>
          </a:p>
          <a:p>
            <a:pPr marL="0" indent="0">
              <a:buNone/>
            </a:pPr>
            <a:r>
              <a:rPr lang="ro-RO" sz="1200" b="1" dirty="0">
                <a:latin typeface="Algerian" panose="04020705040A02060702" pitchFamily="82" charset="0"/>
              </a:rPr>
              <a:t>2. Metodologia de realizare grafica</a:t>
            </a:r>
          </a:p>
          <a:p>
            <a:pPr marL="0" indent="0">
              <a:buNone/>
            </a:pPr>
            <a:r>
              <a:rPr lang="ro-RO" sz="1200" b="1" dirty="0">
                <a:latin typeface="Algerian" panose="04020705040A02060702" pitchFamily="82" charset="0"/>
              </a:rPr>
              <a:t>2.1. Etapele de lucru</a:t>
            </a:r>
          </a:p>
          <a:p>
            <a:pPr marL="0" indent="0">
              <a:buNone/>
            </a:pPr>
            <a:r>
              <a:rPr lang="ro-RO" sz="1200" dirty="0">
                <a:latin typeface="Algerian" panose="04020705040A02060702" pitchFamily="82" charset="0"/>
              </a:rPr>
              <a:t>Procesul de generare si proiectare a stemei a parcurs urmatoarele etape:</a:t>
            </a:r>
          </a:p>
          <a:p>
            <a:pPr marL="0" indent="0">
              <a:buNone/>
            </a:pPr>
            <a:r>
              <a:rPr lang="en-US" sz="1200" dirty="0">
                <a:latin typeface="Algerian" panose="04020705040A02060702" pitchFamily="82" charset="0"/>
              </a:rPr>
              <a:t>&gt;  </a:t>
            </a:r>
            <a:r>
              <a:rPr lang="ro-RO" sz="1200" dirty="0">
                <a:latin typeface="Algerian" panose="04020705040A02060702" pitchFamily="82" charset="0"/>
              </a:rPr>
              <a:t>interpretarea blazonului oficial;</a:t>
            </a:r>
          </a:p>
          <a:p>
            <a:pPr marL="0" indent="0">
              <a:buNone/>
            </a:pPr>
            <a:r>
              <a:rPr lang="en-US" sz="1200" dirty="0">
                <a:latin typeface="Algerian" panose="04020705040A02060702" pitchFamily="82" charset="0"/>
              </a:rPr>
              <a:t>&gt;  </a:t>
            </a:r>
            <a:r>
              <a:rPr lang="ro-RO" sz="1200" dirty="0">
                <a:latin typeface="Algerian" panose="04020705040A02060702" pitchFamily="82" charset="0"/>
              </a:rPr>
              <a:t>stabilirea structurii heraldice (scut, camp, timbrare);</a:t>
            </a:r>
          </a:p>
          <a:p>
            <a:pPr marL="0" indent="0">
              <a:buNone/>
            </a:pPr>
            <a:r>
              <a:rPr lang="en-US" sz="1200" dirty="0">
                <a:latin typeface="Algerian" panose="04020705040A02060702" pitchFamily="82" charset="0"/>
              </a:rPr>
              <a:t>&gt;  </a:t>
            </a:r>
            <a:r>
              <a:rPr lang="ro-RO" sz="1200" dirty="0">
                <a:latin typeface="Algerian" panose="04020705040A02060702" pitchFamily="82" charset="0"/>
              </a:rPr>
              <a:t>pozitionarea elementelor simbolice conform regulilor heraldice;</a:t>
            </a:r>
          </a:p>
          <a:p>
            <a:pPr marL="0" indent="0">
              <a:buNone/>
            </a:pPr>
            <a:r>
              <a:rPr lang="en-US" sz="1200" dirty="0">
                <a:latin typeface="Algerian" panose="04020705040A02060702" pitchFamily="82" charset="0"/>
              </a:rPr>
              <a:t>&gt;  </a:t>
            </a:r>
            <a:r>
              <a:rPr lang="ro-RO" sz="1200" dirty="0">
                <a:latin typeface="Algerian" panose="04020705040A02060702" pitchFamily="82" charset="0"/>
              </a:rPr>
              <a:t>realizarea compozitiei grafice finale;</a:t>
            </a:r>
          </a:p>
          <a:p>
            <a:pPr marL="0" indent="0">
              <a:buNone/>
            </a:pPr>
            <a:r>
              <a:rPr lang="en-US" sz="1200" dirty="0">
                <a:latin typeface="Algerian" panose="04020705040A02060702" pitchFamily="82" charset="0"/>
              </a:rPr>
              <a:t>&gt;  </a:t>
            </a:r>
            <a:r>
              <a:rPr lang="ro-RO" sz="1200" dirty="0">
                <a:latin typeface="Algerian" panose="04020705040A02060702" pitchFamily="82" charset="0"/>
              </a:rPr>
              <a:t>realizarea unei planse explicative cu indicarea simbolurilor.</a:t>
            </a:r>
          </a:p>
          <a:p>
            <a:endParaRPr lang="ro-RO" sz="1200" dirty="0"/>
          </a:p>
        </p:txBody>
      </p:sp>
    </p:spTree>
    <p:extLst>
      <p:ext uri="{BB962C8B-B14F-4D97-AF65-F5344CB8AC3E}">
        <p14:creationId xmlns:p14="http://schemas.microsoft.com/office/powerpoint/2010/main" val="857397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EA88F-DEC6-01ED-34E1-87CA73744CE2}"/>
              </a:ext>
            </a:extLst>
          </p:cNvPr>
          <p:cNvSpPr>
            <a:spLocks noGrp="1"/>
          </p:cNvSpPr>
          <p:nvPr>
            <p:ph type="title"/>
          </p:nvPr>
        </p:nvSpPr>
        <p:spPr>
          <a:xfrm>
            <a:off x="3687932" y="149517"/>
            <a:ext cx="2854911" cy="531520"/>
          </a:xfrm>
        </p:spPr>
        <p:txBody>
          <a:bodyPr>
            <a:normAutofit/>
          </a:bodyPr>
          <a:lstStyle/>
          <a:p>
            <a:r>
              <a:rPr lang="en-US" sz="1400" b="1" dirty="0">
                <a:latin typeface="Algerian" panose="04020705040A02060702" pitchFamily="82" charset="0"/>
              </a:rPr>
              <a:t>CARTEA TEHNICA</a:t>
            </a:r>
            <a:endParaRPr lang="ro-RO" sz="1400" b="1" dirty="0">
              <a:latin typeface="Algerian" panose="04020705040A02060702" pitchFamily="82" charset="0"/>
            </a:endParaRPr>
          </a:p>
        </p:txBody>
      </p:sp>
      <p:sp>
        <p:nvSpPr>
          <p:cNvPr id="3" name="Content Placeholder 2">
            <a:extLst>
              <a:ext uri="{FF2B5EF4-FFF2-40B4-BE49-F238E27FC236}">
                <a16:creationId xmlns:a16="http://schemas.microsoft.com/office/drawing/2014/main" id="{030F510C-6E62-2DEC-5D49-EF6BCE0D7CA5}"/>
              </a:ext>
            </a:extLst>
          </p:cNvPr>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ro-RO" sz="1200" b="1" dirty="0">
                <a:latin typeface="Algerian" panose="04020705040A02060702" pitchFamily="82" charset="0"/>
              </a:rPr>
              <a:t>3. Algoritmi si principii utilizate</a:t>
            </a:r>
          </a:p>
          <a:p>
            <a:r>
              <a:rPr lang="ro-RO" sz="1200" dirty="0">
                <a:latin typeface="Algerian" panose="04020705040A02060702" pitchFamily="82" charset="0"/>
              </a:rPr>
              <a:t>algoritmi de compozitie vectoriala si raster;</a:t>
            </a:r>
          </a:p>
          <a:p>
            <a:r>
              <a:rPr lang="ro-RO" sz="1200" dirty="0">
                <a:latin typeface="Algerian" panose="04020705040A02060702" pitchFamily="82" charset="0"/>
              </a:rPr>
              <a:t>algoritmi de scalare proportionala;</a:t>
            </a:r>
          </a:p>
          <a:p>
            <a:r>
              <a:rPr lang="ro-RO" sz="1200" dirty="0">
                <a:latin typeface="Algerian" panose="04020705040A02060702" pitchFamily="82" charset="0"/>
              </a:rPr>
              <a:t>algoritmi de stratificare (layering) pentru separarea elementelor heraldice;</a:t>
            </a:r>
          </a:p>
          <a:p>
            <a:r>
              <a:rPr lang="ro-RO" sz="1200" dirty="0">
                <a:latin typeface="Algerian" panose="04020705040A02060702" pitchFamily="82" charset="0"/>
              </a:rPr>
              <a:t>algoritmi de contrast cromatic pentru lizibilitate si distinctie simbolica.</a:t>
            </a:r>
          </a:p>
          <a:p>
            <a:pPr marL="0" indent="0">
              <a:buNone/>
            </a:pPr>
            <a:br>
              <a:rPr lang="ro-RO" sz="1200" dirty="0">
                <a:latin typeface="Algerian" panose="04020705040A02060702" pitchFamily="82" charset="0"/>
              </a:rPr>
            </a:br>
            <a:endParaRPr lang="ro-RO" sz="1200" dirty="0">
              <a:latin typeface="Algerian" panose="04020705040A02060702" pitchFamily="82" charset="0"/>
            </a:endParaRPr>
          </a:p>
          <a:p>
            <a:pPr marL="0" indent="0">
              <a:buNone/>
            </a:pPr>
            <a:r>
              <a:rPr lang="ro-RO" sz="1200" b="1" dirty="0">
                <a:latin typeface="Algerian" panose="04020705040A02060702" pitchFamily="82" charset="0"/>
              </a:rPr>
              <a:t>4. Limbaje si tehnologii de proiectare</a:t>
            </a:r>
          </a:p>
          <a:p>
            <a:r>
              <a:rPr lang="ro-RO" sz="1200" dirty="0">
                <a:latin typeface="Algerian" panose="04020705040A02060702" pitchFamily="82" charset="0"/>
              </a:rPr>
              <a:t>limbaje grafice digitale de tip vectorial si raster;</a:t>
            </a:r>
          </a:p>
          <a:p>
            <a:r>
              <a:rPr lang="ro-RO" sz="1200" dirty="0">
                <a:latin typeface="Algerian" panose="04020705040A02060702" pitchFamily="82" charset="0"/>
              </a:rPr>
              <a:t>tehnici de randare digitala;</a:t>
            </a:r>
          </a:p>
          <a:p>
            <a:r>
              <a:rPr lang="ro-RO" sz="1200" dirty="0">
                <a:latin typeface="Algerian" panose="04020705040A02060702" pitchFamily="82" charset="0"/>
              </a:rPr>
              <a:t>utilizarea straturilor grafice independente pentru fiecare simbol heraldic;</a:t>
            </a:r>
          </a:p>
          <a:p>
            <a:r>
              <a:rPr lang="ro-RO" sz="1200" dirty="0">
                <a:latin typeface="Algerian" panose="04020705040A02060702" pitchFamily="82" charset="0"/>
              </a:rPr>
              <a:t>compatibilitate cu formate standard (PNG, JPG, PDF) utilizate in documentatii oficiale.</a:t>
            </a:r>
          </a:p>
          <a:p>
            <a:pPr marL="0" indent="0">
              <a:buNone/>
            </a:pPr>
            <a:br>
              <a:rPr lang="ro-RO" sz="1200" dirty="0"/>
            </a:br>
            <a:endParaRPr lang="ro-RO" sz="1200" dirty="0"/>
          </a:p>
          <a:p>
            <a:endParaRPr lang="ro-RO" sz="1200" dirty="0"/>
          </a:p>
        </p:txBody>
      </p:sp>
    </p:spTree>
    <p:extLst>
      <p:ext uri="{BB962C8B-B14F-4D97-AF65-F5344CB8AC3E}">
        <p14:creationId xmlns:p14="http://schemas.microsoft.com/office/powerpoint/2010/main" val="3779054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B70A5-537E-9CB7-B527-09D19F8E1C4A}"/>
              </a:ext>
            </a:extLst>
          </p:cNvPr>
          <p:cNvSpPr>
            <a:spLocks noGrp="1"/>
          </p:cNvSpPr>
          <p:nvPr>
            <p:ph type="title"/>
          </p:nvPr>
        </p:nvSpPr>
        <p:spPr>
          <a:xfrm>
            <a:off x="3386091" y="66583"/>
            <a:ext cx="2783889" cy="433865"/>
          </a:xfrm>
        </p:spPr>
        <p:txBody>
          <a:bodyPr>
            <a:normAutofit/>
          </a:bodyPr>
          <a:lstStyle/>
          <a:p>
            <a:r>
              <a:rPr lang="en-US" sz="1400" b="1" dirty="0">
                <a:latin typeface="Algerian" panose="04020705040A02060702" pitchFamily="82" charset="0"/>
              </a:rPr>
              <a:t>CARTEA TEHNICA</a:t>
            </a:r>
            <a:endParaRPr lang="ro-RO" sz="1400" b="1" dirty="0">
              <a:latin typeface="Algerian" panose="04020705040A02060702" pitchFamily="82" charset="0"/>
            </a:endParaRPr>
          </a:p>
        </p:txBody>
      </p:sp>
      <p:sp>
        <p:nvSpPr>
          <p:cNvPr id="3" name="Content Placeholder 2">
            <a:extLst>
              <a:ext uri="{FF2B5EF4-FFF2-40B4-BE49-F238E27FC236}">
                <a16:creationId xmlns:a16="http://schemas.microsoft.com/office/drawing/2014/main" id="{434D689A-009E-4EF2-38B1-8896497459C3}"/>
              </a:ext>
            </a:extLst>
          </p:cNvPr>
          <p:cNvSpPr>
            <a:spLocks noGrp="1"/>
          </p:cNvSpPr>
          <p:nvPr>
            <p:ph idx="1"/>
          </p:nvPr>
        </p:nvSpPr>
        <p:spPr>
          <a:xfrm>
            <a:off x="838200" y="1038687"/>
            <a:ext cx="10515600" cy="5752730"/>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ro-RO" sz="1200" b="1" dirty="0">
                <a:latin typeface="Algerian" panose="04020705040A02060702" pitchFamily="82" charset="0"/>
              </a:rPr>
              <a:t>5. Tipuri de culori utilizate (cromatica heraldica)</a:t>
            </a:r>
          </a:p>
          <a:p>
            <a:r>
              <a:rPr lang="ro-RO" sz="1200" dirty="0">
                <a:latin typeface="Algerian" panose="04020705040A02060702" pitchFamily="82" charset="0"/>
              </a:rPr>
              <a:t>Cromatica respecta paleta heraldica traditionala:</a:t>
            </a:r>
          </a:p>
          <a:p>
            <a:r>
              <a:rPr lang="ro-RO" sz="1200" dirty="0">
                <a:latin typeface="Algerian" panose="04020705040A02060702" pitchFamily="82" charset="0"/>
              </a:rPr>
              <a:t>albastru (campul scutului) – stabilitate, cer, apa;</a:t>
            </a:r>
          </a:p>
          <a:p>
            <a:r>
              <a:rPr lang="ro-RO" sz="1200" dirty="0">
                <a:latin typeface="Algerian" panose="04020705040A02060702" pitchFamily="82" charset="0"/>
              </a:rPr>
              <a:t>argint (biserica, roata de moara, coroana murala) – puritate, sinceritate;</a:t>
            </a:r>
          </a:p>
          <a:p>
            <a:r>
              <a:rPr lang="ro-RO" sz="1200" dirty="0">
                <a:latin typeface="Algerian" panose="04020705040A02060702" pitchFamily="82" charset="0"/>
              </a:rPr>
              <a:t>aur (ciorchinele de strugure) – bogatie, rodnicie;</a:t>
            </a:r>
          </a:p>
          <a:p>
            <a:r>
              <a:rPr lang="ro-RO" sz="1200" dirty="0">
                <a:latin typeface="Algerian" panose="04020705040A02060702" pitchFamily="82" charset="0"/>
              </a:rPr>
              <a:t>rosu (acoperisul bisericii) – traditie, jertfa, continuitate;</a:t>
            </a:r>
          </a:p>
          <a:p>
            <a:r>
              <a:rPr lang="ro-RO" sz="1200" dirty="0">
                <a:latin typeface="Algerian" panose="04020705040A02060702" pitchFamily="82" charset="0"/>
              </a:rPr>
              <a:t>negru/gri metalic (sonda petroliera) – industrie, resurse naturale.</a:t>
            </a:r>
          </a:p>
          <a:p>
            <a:pPr marL="0" indent="0">
              <a:buNone/>
            </a:pPr>
            <a:br>
              <a:rPr lang="ro-RO" sz="1200" dirty="0">
                <a:latin typeface="Algerian" panose="04020705040A02060702" pitchFamily="82" charset="0"/>
              </a:rPr>
            </a:br>
            <a:endParaRPr lang="ro-RO" sz="1200" dirty="0">
              <a:latin typeface="Algerian" panose="04020705040A02060702" pitchFamily="82" charset="0"/>
            </a:endParaRPr>
          </a:p>
          <a:p>
            <a:pPr marL="0" indent="0">
              <a:buNone/>
            </a:pPr>
            <a:r>
              <a:rPr lang="ro-RO" sz="1200" b="1" dirty="0">
                <a:latin typeface="Algerian" panose="04020705040A02060702" pitchFamily="82" charset="0"/>
              </a:rPr>
              <a:t>6. Proportii si conformitate</a:t>
            </a:r>
          </a:p>
          <a:p>
            <a:r>
              <a:rPr lang="ro-RO" sz="1200" dirty="0">
                <a:latin typeface="Algerian" panose="04020705040A02060702" pitchFamily="82" charset="0"/>
              </a:rPr>
              <a:t>scut triunghiular cu margini rotunjite, specific unitatilor administrativ-teritoriale de rang comunal;</a:t>
            </a:r>
          </a:p>
          <a:p>
            <a:r>
              <a:rPr lang="ro-RO" sz="1200" dirty="0">
                <a:latin typeface="Algerian" panose="04020705040A02060702" pitchFamily="82" charset="0"/>
              </a:rPr>
              <a:t>timbrare cu coroana murala de argint cu un turn crenelat;</a:t>
            </a:r>
          </a:p>
          <a:p>
            <a:r>
              <a:rPr lang="ro-RO" sz="1200" dirty="0">
                <a:latin typeface="Algerian" panose="04020705040A02060702" pitchFamily="82" charset="0"/>
              </a:rPr>
              <a:t>elemente dimensionate proportional pentru claritate vizuala si echilibru heraldic.</a:t>
            </a:r>
          </a:p>
          <a:p>
            <a:pPr marL="0" indent="0">
              <a:buNone/>
            </a:pPr>
            <a:br>
              <a:rPr lang="ro-RO" sz="1200" dirty="0">
                <a:latin typeface="Algerian" panose="04020705040A02060702" pitchFamily="82" charset="0"/>
              </a:rPr>
            </a:br>
            <a:endParaRPr lang="ro-RO" sz="1200" dirty="0">
              <a:latin typeface="Algerian" panose="04020705040A02060702" pitchFamily="82" charset="0"/>
            </a:endParaRPr>
          </a:p>
          <a:p>
            <a:pPr marL="0" indent="0">
              <a:buNone/>
            </a:pPr>
            <a:r>
              <a:rPr lang="ro-RO" sz="1200" b="1" dirty="0">
                <a:latin typeface="Algerian" panose="04020705040A02060702" pitchFamily="82" charset="0"/>
              </a:rPr>
              <a:t>7. Tipuri de reprezentari realizate</a:t>
            </a:r>
          </a:p>
          <a:p>
            <a:r>
              <a:rPr lang="ro-RO" sz="1200" dirty="0">
                <a:latin typeface="Algerian" panose="04020705040A02060702" pitchFamily="82" charset="0"/>
              </a:rPr>
              <a:t>Pe baza blazonului au fost generate:</a:t>
            </a:r>
          </a:p>
          <a:p>
            <a:r>
              <a:rPr lang="ro-RO" sz="1200" dirty="0">
                <a:latin typeface="Algerian" panose="04020705040A02060702" pitchFamily="82" charset="0"/>
              </a:rPr>
              <a:t>o varianta artistica standard (stema propriu-zisa);</a:t>
            </a:r>
          </a:p>
          <a:p>
            <a:r>
              <a:rPr lang="ro-RO" sz="1200" dirty="0">
                <a:latin typeface="Algerian" panose="04020705040A02060702" pitchFamily="82" charset="0"/>
              </a:rPr>
              <a:t>o varianta explicativa (plansa descriptiva), cu simboluri incadrate si explicate, destinata fundamentarii simbolice.</a:t>
            </a:r>
          </a:p>
          <a:p>
            <a:endParaRPr lang="ro-RO" sz="1200" dirty="0"/>
          </a:p>
        </p:txBody>
      </p:sp>
    </p:spTree>
    <p:extLst>
      <p:ext uri="{BB962C8B-B14F-4D97-AF65-F5344CB8AC3E}">
        <p14:creationId xmlns:p14="http://schemas.microsoft.com/office/powerpoint/2010/main" val="17530533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853</Words>
  <Application>Microsoft Office PowerPoint</Application>
  <PresentationFormat>Widescreen</PresentationFormat>
  <Paragraphs>79</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Algerian</vt:lpstr>
      <vt:lpstr>Arial</vt:lpstr>
      <vt:lpstr>Calibri</vt:lpstr>
      <vt:lpstr>Calibri Light</vt:lpstr>
      <vt:lpstr>Office Theme</vt:lpstr>
      <vt:lpstr>STEMA </vt:lpstr>
      <vt:lpstr>  DESCRIEREA CORECTA A SIMBOLURILOR DE PE STEMA   </vt:lpstr>
      <vt:lpstr>SEMNIFICATIA STEMEI</vt:lpstr>
      <vt:lpstr>STEMA COMUNEI MADULARI</vt:lpstr>
      <vt:lpstr>CARTEA TEHNICA</vt:lpstr>
      <vt:lpstr>CARTEA TEHNICA</vt:lpstr>
      <vt:lpstr>CARTEA TEHNICA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Alexandru Burtea</dc:creator>
  <cp:lastModifiedBy>Alexandru Burtea</cp:lastModifiedBy>
  <cp:revision>2</cp:revision>
  <dcterms:created xsi:type="dcterms:W3CDTF">2026-02-03T16:30:09Z</dcterms:created>
  <dcterms:modified xsi:type="dcterms:W3CDTF">2026-02-03T17:02:36Z</dcterms:modified>
</cp:coreProperties>
</file>